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ICK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Tickz Withdrawal: How to Cash Out and What to Check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omas Aldridge, Senior Reviewer · 18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ow Tickz Withdrawals Wor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ree balance only — open trades must be closed (or have sufficient margin remaining) before the equity cou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ame-method rule: withdrawals route back to the channel that deposited the mone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ame-name rule: the receiving card, wallet, or bank account must be in the Tickz account holder's na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KYC must be completed and approved, and any bonus-locked balance cleared, before the request is releas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reat each withdrawal as a documented ticket: same method, same name, KYC done, screenshots saved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ithdrawal Methods and Lim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ards — Visa, MasterCard, Maestro, UnionPay; refund-style return up to the deposited am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-wallets — Neteller, Skrill, Perfect Money, FasaPay; usually the fastest and least restrictive channe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Local rails — EasyPaisa, JazzCash, and other country-specific options where avail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ypto — if offered in your cashier, settles on the chain rather than via banking rail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ame-method, same-name; plan the withdrawal channel before you deposit, not after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ithdrawal Timefra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-wallets (Neteller, Skrill, Perfect Money, FasaPay) — typically minutes to a few hours end-to-end on verified accoun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ards — broker side can be hours; issuing bank can hold the refund 1–5 business day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ank wires / local rails — 1–3 business days is normal; longer for international SWIF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ypto — confirmation-time dependent, usually under an ho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FX conversion delays — if the wallet or bank has to convert to your local currency, an extra working day is comm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"Instant" is the broker-side step only; budget realistic settlement time on the wallet or bank side and submit during working hour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ithdrawal Fe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ard refunds: usually no broker fee, but FX conversion if your card currency differs from the account base currenc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-wallets: most are fee-free on the broker side; some wallets charge a small percentage for incoming transfers above a threshol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ank wires: intermediary banks on SWIFT routes can charge $15–$40 in correspondent fees, deducted from the amou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ypto: network fees apply on settlement and depend on the chain, not on Tickz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nimum withdrawal: cashier-enforced, varies by method; small balances may be uneconomic to withdra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roker-side withdrawals are usually free; the cost shows up on the wallet, card, or correspondent-bank sid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y Withdrawals Get Rej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-upload proof of address as a full-page PDF from your bank or utility provider — dated within three mont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place any expired ID with a current document; some KYC systems silently flag IDs within 90 days of expiry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take the liveness selfie in daylight on a contrasting background; failed selfies are the silent rejection driv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f the funding card photo is required, mask the middle digits and CVV cleanly with a single solid bloc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jections come from five repeatable causes — fix the cited one and resubmit rather than guess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upport Escalation Checkli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-check the cashier status: pending, processing, rejected, or paid. Screenshot whatever it show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ave the original deposit confirmation, the trading activity since deposit, and the withdrawal cashier confirmation as PDF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pen a ticket to support@tickz.com with the withdrawal reference, amount, date, channel, and a clear question: "What is required to release this withdrawal?"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ait the marketed response window (commonly 24–48 hours at offshore brokers) before sending a second messag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end a polite follow-up referencing the ticket ID; avoid threats or capital letters, which slow tickets at every brok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If a specific clause is cited (KYC step, bonus T&Cs, same-method), fix that one cause and reply with proof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ickzpredictions.com/tickz-withdrawa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We may earn a commission when readers sign up to Tickz through our links. Trading carries risk and you can lose more than you invest. Tickz Review is editorial and is not investment advice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Tomas Aldridge, Senior Reviewer</dc:creator>
  <cp:lastModifiedBy>Unknown Creator</cp:lastModifiedBy>
  <dcterms:created xsi:type="dcterms:W3CDTF">2026-06-11T15:19:46Z</dcterms:created>
  <dcterms:modified xsi:type="dcterms:W3CDTF">2026-06-11T15:19:46Z</dcterms:modified>
  <dc:title>Tickz Withdrawal Guide: Cash Out, Time, Fees and Issues</dc:title>
  <dc:description>Learn how Tickz withdrawals work, including cash-out steps, methods, timeframes, fees, limits, KYC, rejection reasons, and support escalation.</dc:description>
  <dc:subject>Tickz Withdrawal: How to Cash Out and What to Check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