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vs IQ Option: Which Platform Should You Test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~100+ instruments across six asset clas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digital options as the primary product, with CFDs in some reg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apps cover major and minor forex pai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adds bonds and a wider commodity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ySEC route gives ICF compensation, leverage caps, and negative-balance prot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SA route does not provide a comparable backstop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mo Tr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$10,000 virtual balance, full charting toolk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in-app toggle between virtual and live wall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demos use the same login as the liv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either demo proves the cashier will be smo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in-app demo reload on dema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continuous virtual balance, no explicit reset advertised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rad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multi-chart layout, deep indicator library, drawing tools, strategies tab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single-chart view with moving averages, RSI, MACD, Bollinger Ba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apps include economic-calendar tiles and basic news integ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advertises copy/social trading; IQ Option focuses on education and individual decis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-app price alerts on both plat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 strategies feed; Tickz copy-trading feed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ees, Deposits, and Withdraw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nimum deposit around $10 on both brok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 publishes a structured fee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fee detail appears inside the cashier per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eadline minimum is not the real cost — check the all-in numb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withdrawal method to deposit method where po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lete KYC immediately to avoid the most common delay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Regulation and Safe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 (EU): Trustcom Financial OÜ, CySEC supervis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Trusteo Ltd, MISA Comoros licence, WikiFX 1.30/10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 licence number in the regulator regis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rm which group entity will hold your account if you are non-E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pp-store review counts indicate age and distribution, not regulator cla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ad recent one- and two-star reviews firs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ginner Experi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simplified mobile chart, copy trading one tap aw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feature-dense interface, scales with ski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apps support biometric login on modern dev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aster to learn: Tickz; deeper to grow into: IQ Op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: text articles, video tutorials, strategies fe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demo practice and copy trading as primary learning paths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mo for at least one wee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lete KYC before the first depos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osit a small amount you can lose entir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thdraw a portion to confirm the cashier wor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ly then scale 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Q Option for regulation, Tickz for asset breadth — both demand demo testing and small first deposit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tickz-vs-iq-o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2026-06-11T15:19:44Z</dcterms:created>
  <dcterms:modified xsi:type="dcterms:W3CDTF">2026-06-11T15:19:44Z</dcterms:modified>
  <dc:title>Tickz vs IQ Option: Demo, App, Withdrawals and Safety</dc:title>
  <dc:description>Compare Tickz vs IQ Option by demo account, mobile UX, assets, indicators, fees, withdrawals, regulation, user complaints, and beginner risk.</dc:description>
  <dc:subject>Tickz vs IQ Option: Which Platform Should You Test?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