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vs ExpertOption: Which Trading App Fits Beginners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25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SA and VFSC publish complaint registers but do not run tier-one compensation sche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is licensed offshore (MISA, Comoros) — investor protection is weaker than under CySEC/FCA/ASI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ocument KYC, deposits, and withdrawals at both brokers from day 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ze positions assuming external recovery is not guarante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set-curious beginners: Tickz catalogue covers forex, stocks, indices, commodities, crypto, bo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hort-duration options focus: ExpertOption is the more direct fit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mo Accoun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ssion 1: interface tour, no trades plac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ssion 2: smallest possible position, single instrument, full lifecyc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ssion 3: deliberate losses to learn how the platform reports the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ssion 4: trade through a scheduled economic-calendar relea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demos are good for muscle memory; neither tells you how the live cashier will behav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rading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th apps include moving averages, RSI, MACD, Bollinger Ba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pertOption chart marks the expiry line and payout percent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chart follows a standard CFD-style layout across asset clas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 public scripting on either plat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native copy trading marketed inside th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pertOption: social feed and leaderboard, no formal copy product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sset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orex: both brokers cover major and minor pai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ocks: Tickz lists individual equities and indices; ExpertOption offers options-style contrac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odities: gold, silver, oil on both; Tickz adds agricultural and energ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: BTC, ETH and a few alts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onds: present on Tickz, absent on ExpertOp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hort-duration options have a transparent per-contract math but a compounding house edge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ees and Withdraw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nimum deposit around $10 on both brok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osits usually free; withdrawal fees vary by method and coun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withdrawal method to deposit method where po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lete KYC before the first withdrawal requ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spread plus overnight swap on leveraged posi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pertOption: payout gap on each options contrac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afety and Reg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: Trusteo Ltd, Comoros, MISA lic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pertOption: EOLabs LLC, Vanuatu, VFSC lic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 tier-one compensation scheme at either regul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 the licence number against the regulator registry, not just the website foo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ad recent one- and two-star reviews before trusting average ra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atch for clusters of similar complaints (withdrawal delays, KYC loops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mo for at least a week before deposi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irst deposit: small, with KYC completed immediat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lace small trades and document the cashier f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thdraw a portion to confirm the round-trip wor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ly then scale up — only with money you can fully afford to lo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ifferent products, similar risk class — test both demos, deposit small first, never trade money you cannot los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tickz-vs-experto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2026-06-11T15:19:44Z</dcterms:created>
  <dcterms:modified xsi:type="dcterms:W3CDTF">2026-06-11T15:19:44Z</dcterms:modified>
  <dc:title>Tickz vs ExpertOption 2026: App, Demo, Fees and Risk</dc:title>
  <dc:description>Compare Tickz vs ExpertOption by app experience, demo account, assets, signals, social trading, fees, withdrawals, regulation, safety, and beginner fit.</dc:description>
  <dc:subject>Tickz vs ExpertOption: Which Trading App Fits Beginners?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