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ICKZ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Tickz Review 2026: Is the Trading App Legit?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Tomas Aldridge, Senior Reviewer · 25.02.20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ttps://tickzpredictions.com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We may earn a commission when readers sign up to Tickz through our links. Trading carries risk and you can lose more than you invest. Tickz Review is editorial and is not investment advice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hat Is Tickz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 demo or practice mode with virtual bala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uilt-in technical indicators on the char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ignal feeds or alerts depending on reg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 social or copy-trading element for following other us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ickz is a Comoros-based mobile trading app whose actual product type — multi-asset broker or short-term-options venue — needs to be confirmed inside the app before you fund i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Is Tickz Legit or a Scam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Google Play listing for the package com.tickz, with developer name matching the operato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pple App Store listing under the same developer na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ikiFX entry rating Tickz regulation 1.30/10 and labelling the brand "Not Regulated"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ickz is a real operating broker but not a Tier-1 regulated one — treat any deposit as money at risk of total loss, not as a protected investmen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Key Tickz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tandard moving averages (SMA, EMA), Bollinger Bands, RSI, MAC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ultiple candle intervals from sub-minute to dai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asic drawing tools — trendlines, support/resista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ingle-instrument view, not multi-chart workspac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he feature set is intentionally simple — mobile app, low deposit, basic security — and stops well short of what regulated multi-asset brokers offer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Available Assets and Marke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he legal page on https://tickz.com/ for the current restricted-region li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he deposit screen for available payment methods in your reg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he order ticket on a familiar symbol (such as EUR/USD) for the actual contract structu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sset breadth is wide on paper; the trade contract itself determines your real risk and is the first thing to confirm inside the app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Deposits, Withdrawals, and Fe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ards: Visa, MasterCard, Maestro, UnionPay — fastest in, slowest out due to chargeback cycl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-wallets: Neteller, Skrill, Perfect Money, FasaPay — usually quicker withdrawals, region-depende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Local methods: EasyPaisa, JazzCash and similar where support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rypto: sometimes offered for deposit; confirm whether it is also a withdrawal option in your reg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eposits are easy and cheap; withdrawals depend on KYC and method, so test the exit route with a small amount before scaling up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Safety, Regulation, and User Prot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No investor-compensation scheme equivalent to ICF (€20,000), FSCS (£85,000) or CIPF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Lower capital requirements than CySEC, FCA or ASIC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No ESMA-style leverage caps on retail accoun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lower and harder-to-pursue cross-border complaint process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echnical safety is fine; the regulatory backstop is not — which is the single most important fact on this page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Pros and Cons of Tick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You are funding the account from savings rather than discretionary risk capit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You depend on MT4, MT5 or cTrader execu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You need investor-compensation protection (FSCS, ICF, CIPF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You live in the US, Canada or the EU, where Tickz is typically restrict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he pros make Tickz accessible; the cons make it unsuitable as a primary or long-term trading account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Final 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First-time traders funding the account from savings rather than discretionary capit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nyone relying on FSCS, ICF or CIPF-style investor compens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sidents of the US, Canada or the EU, where the service is typically not offer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nyone approached by a "manager" or signal seller promising guaranteed Tickz profi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raders who need MT4/MT5 execution or institutional-grade tool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reat Tickz as a small-stakes offshore experiment with a working withdrawal test — never as a long-term, high-balance trading hom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Tomas Aldridge, Senior Reviewer</dc:creator>
  <cp:lastModifiedBy>Unknown Creator</cp:lastModifiedBy>
  <dcterms:created xsi:type="dcterms:W3CDTF">2026-06-11T15:19:43Z</dcterms:created>
  <dcterms:modified xsi:type="dcterms:W3CDTF">2026-06-11T15:19:43Z</dcterms:modified>
  <dc:title>Tickz Review 2026: App, Demo, Fees, Safety and Risks</dc:title>
  <dc:description>Independent Tickz review covering app features, demo trading, signals, copy trading, assets, deposits, withdrawals, regulation, pros, cons, and risks.</dc:description>
  <dc:subject>Tickz Review 2026: Is the Trading App Legit?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