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ICK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ickz Deposit: Fund Your Account Carefu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omas Aldridge, Senior Reviewer · 2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Tickz Deposits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lways confirm you are funding the live account, not the demo, before submitting pay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osits and withdrawals share the same channel — a card deposit returns to the same c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urrency conversion applies when your card or wallet currency differs from the account base currenc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Use the in-app cashier, expect same-method withdrawals, and treat the offshore licence as a reason to deposit small amounts firs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Deposit Methods to Verif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rm your card type appears in the live cashier — issuer blocks are common in EU consumer-protection geograph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k your bank whether CFD merchants are treated as cash advance before you fu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irect bank wires are slower but cleaner for larger amounts; cashier-side support varies by count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ify the live method list inside your own cashier and screenshot every confirmation before clicking awa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Minimum Deposit and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first deposit usually has the strictest method check — it locks the primary withdrawal chann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ater deposits can use additional methods, but each new channel is verified separately by the process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igher cumulative deposits typically trigger enhanced due-diligence requests (source-of-funds document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urrency conversion fees from your card or wallet can quietly reduce the amount that lands in your trading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rt at or near the \$10 minimum so the first deposit doubles as a withdrawal te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Deposit Fees and Processing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rds: deposit usually instant on the broker side; some banks add cash-advance interest from day 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eteller and Skrill: instant credit, wallet-side fee may apply on the receiving s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erfect Money and FasaPay: typically instant in supported reg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ocal rails (EasyPaisa, JazzCash, similar): can be instant but occasionally batch overnigh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ypto: dependent on confirmation count, usually under an h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roker-side deposits are usually free, but card, wallet, and FX fees from your provider still apply — check the statement, not just the cashi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KYC Before Deposi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government photo ID (passport, national ID, or driving licenc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proof of address dated within the last three to six months (utility bill or bank statemen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photo of the funding card front and back with the middle digits and CVV mask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selfie or short live verification video for liveness che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ify your account and confirm name-matching with support before you deposit, not aft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e-Deposit Safety Checkli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inish KYC end-to-end and wait for the green "verified" status before the first depos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-read the bonus pop-up before accepting anything — many bonuses lock withdrawals until a trading-volume target is m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rm the receiving payment account is in your legal name and matches the Tickz prof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hoose a payment method you will also use to withdraw; same-method rules are stand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ve the cashier rules and withdrawal policy as PDFs in case the language changes between now and your withdraw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ify, deposit small, withdraw small, then scale — the test-withdrawal step is the one most users skip and regre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ickzpredictions.com/tickz-depos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We may earn a commission when readers sign up to Tickz through our links. Trading carries risk and you can lose more than you invest. Tickz Review is editorial and is not investment advi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Tomas Aldridge, Senior Reviewer</dc:creator>
  <cp:lastModifiedBy>Unknown Creator</cp:lastModifiedBy>
  <dcterms:created xsi:type="dcterms:W3CDTF">2026-06-11T15:19:46Z</dcterms:created>
  <dcterms:modified xsi:type="dcterms:W3CDTF">2026-06-11T15:19:46Z</dcterms:modified>
  <dc:title>Tickz Deposit Guide: Methods, Fees, Limits and Checks</dc:title>
  <dc:description>Learn how Tickz deposits work, including payment methods, fees, processing time, limits, KYC requirements, failed deposits, and pre-deposit safety checks.</dc:description>
  <dc:subject>Tickz Deposit: Fund Your Account Carefully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