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TICKZ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Tickz Demo Account: Practice Before Real Trad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41636C">
                    <a:alpha val="100000"/>
                  </a:srgbClr>
                </a:solidFill>
                <a:latin typeface="Calibri"/>
              </a:rPr>
              <a:t><![CDATA[Tomas Aldridge, Senior Reviewer · 03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What Is Tickz Demo Mode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Virtual balance — typically resettable on reques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ame interface as the live termina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ame asset list, though demo spreads may not perfectly match liv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witch between demo and live with a toggle in the account menu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Demo is the same interface and asset list, funded with virtual cash you can reset — perfect for learning, not for forecasting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How to Start a Demo Accou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ign up on https://tickz.com/ or in the Tickz app (Android com.tickz, iOS via App Store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Verify your email and log i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Look for the account-mode toggle near your balance (often a dropdown labelled Demo / Real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witch to Demo if you are not already ther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Open the asset menu and pick a liquid market like EUR/USD or gold to practise 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ign up, find the Demo / Real toggle, switch to Demo, and reset the virtual balance as needed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What to Practice Firs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Order entry — place market and limit orders until the ticket layout is second natur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hart settings — explore the timeframe selector, indicator menu, and drawing tool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sset switching — move between forex, gold, crypto, and stocks so the navigation is muscle memor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ccount-mode toggle — practise switching between demo and live without panickin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Practise platform mechanics first; profit-chasing on demo teaches habits that fall apart in live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Testing Signals in Dem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Run the test for at least four to six weeks so the result is not a single-week fluk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Include the drawdown trades, not just the win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Watch for the slow drift down that comes from selective reporting on the signal channe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ompare the channel's stated results against your independently logged trad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Run a four-to-six-week forward test on demo before paying for any signal service or trusting it with real cash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Demo Versus Real Trad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Execution speed — order acknowledgements can lag during volatilit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lippage — stop losses can fill below the price set, especially on gap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Psychology — fear and greed reshape every decision once real cash is at risk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Withdrawal flow — only the real account exposes you to KYC delays and withdrawal processing tim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preads, speed, slippage, psychology — four shifts between demo and live, plan for each before switching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When to Stay on Dem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If your last twenty demo trades still have basic execution mistakes (wrong size, wrong direction), stay on demo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If you do not have a written risk plan (max loss per trade, max daily loss), stay on demo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If you have not read the withdrawal fees, minimums, and processing windows for your method, stay on demo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If a bonus offer is active, understand the volume conditions before depositin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tay on demo until execution is clean, risk rules are written, and the planned deposit is genuinely disposable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https://tickzpredictions.com/tickz-demo-accou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41636C">
                    <a:alpha val="100000"/>
                  </a:srgbClr>
                </a:solidFill>
                <a:latin typeface="Calibri"/>
              </a:rPr>
              <a:t><![CDATA[We may earn a commission when readers sign up to Tickz through our links. Trading carries risk and you can lose more than you invest. Tickz Review is editorial and is not investment advice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Tomas Aldridge, Senior Reviewer</dc:creator>
  <cp:lastModifiedBy>Unknown Creator</cp:lastModifiedBy>
  <dcterms:created xsi:type="dcterms:W3CDTF">2026-06-11T15:19:45Z</dcterms:created>
  <dcterms:modified xsi:type="dcterms:W3CDTF">2026-06-11T15:19:45Z</dcterms:modified>
  <dc:title>Tickz Demo Account: Practice Trading With Virtual Funds</dc:title>
  <dc:description>Learn how the Tickz demo account works, what virtual trading can and cannot prove, how to test signals, charts, strategies, and when to avoid live funds.</dc:description>
  <dc:subject>Tickz Demo Account: Practice Before Real Trading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